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142F0E-0CE4-42EE-9BBF-EFB170F6FA6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51DCC13-EDC0-4B30-936D-5327E5039584}" type="datetimeFigureOut">
              <a:rPr lang="en-US" smtClean="0"/>
              <a:pPr/>
              <a:t>4/21/2009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6E142F0E-0CE4-42EE-9BBF-EFB170F6FA69}"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51DCC13-EDC0-4B30-936D-5327E5039584}" type="datetimeFigureOut">
              <a:rPr lang="en-US" smtClean="0"/>
              <a:pPr/>
              <a:t>4/21/2009</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E142F0E-0CE4-42EE-9BBF-EFB170F6FA69}"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grandparents</a:t>
            </a:r>
            <a:endParaRPr lang="en-US" dirty="0"/>
          </a:p>
        </p:txBody>
      </p:sp>
      <p:sp>
        <p:nvSpPr>
          <p:cNvPr id="3" name="Subtitle 2"/>
          <p:cNvSpPr>
            <a:spLocks noGrp="1"/>
          </p:cNvSpPr>
          <p:nvPr>
            <p:ph type="subTitle" idx="1"/>
          </p:nvPr>
        </p:nvSpPr>
        <p:spPr/>
        <p:txBody>
          <a:bodyPr/>
          <a:lstStyle/>
          <a:p>
            <a:r>
              <a:rPr lang="en-US" dirty="0" smtClean="0"/>
              <a:t>By: Kate</a:t>
            </a:r>
            <a:endParaRPr lang="en-U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Meme</a:t>
            </a:r>
            <a:endParaRPr lang="en-US" dirty="0"/>
          </a:p>
        </p:txBody>
      </p:sp>
      <p:sp>
        <p:nvSpPr>
          <p:cNvPr id="3" name="Content Placeholder 2"/>
          <p:cNvSpPr>
            <a:spLocks noGrp="1"/>
          </p:cNvSpPr>
          <p:nvPr>
            <p:ph idx="1"/>
          </p:nvPr>
        </p:nvSpPr>
        <p:spPr/>
        <p:txBody>
          <a:bodyPr>
            <a:normAutofit lnSpcReduction="10000"/>
          </a:bodyPr>
          <a:lstStyle/>
          <a:p>
            <a:pPr>
              <a:buNone/>
            </a:pPr>
            <a:r>
              <a:rPr lang="en-US" sz="2000" dirty="0" smtClean="0"/>
              <a:t>My grandma meme is really nice to me. When ever I ask her if I can spend the night at her house she will always say yes!!!!!!.</a:t>
            </a:r>
          </a:p>
          <a:p>
            <a:pPr>
              <a:buNone/>
            </a:pPr>
            <a:r>
              <a:rPr lang="en-US" sz="2000" dirty="0" smtClean="0"/>
              <a:t>Meme will always buy us really good food and will take us to fun places.</a:t>
            </a:r>
          </a:p>
          <a:p>
            <a:pPr>
              <a:buNone/>
            </a:pPr>
            <a:r>
              <a:rPr lang="en-US" sz="2000" dirty="0" smtClean="0"/>
              <a:t>Meme bought me my first north face jacket for Christmas and that’s EXACTLY what I wanted.</a:t>
            </a:r>
          </a:p>
          <a:p>
            <a:pPr>
              <a:buNone/>
            </a:pPr>
            <a:r>
              <a:rPr lang="en-US" sz="2000" dirty="0" smtClean="0"/>
              <a:t>My grandma really cares for me and I will always remember her.</a:t>
            </a:r>
          </a:p>
          <a:p>
            <a:pPr>
              <a:buNone/>
            </a:pPr>
            <a:r>
              <a:rPr lang="en-US" sz="2000" dirty="0" smtClean="0"/>
              <a:t>Meme is a mom of three children. She adopted my mom and her twin brother uncle Eddie. Her third child was aunt Merrie she did not adopt her though.</a:t>
            </a:r>
          </a:p>
          <a:p>
            <a:pPr>
              <a:buNone/>
            </a:pPr>
            <a:r>
              <a:rPr lang="en-US" sz="2000" dirty="0" smtClean="0"/>
              <a:t>A good memory that I had with meme was when my parents went on a trip for a whole weekend and meme had to watch us. We had a really fun time together we went places I never had been before and I was really fun. I will always remember meme because she is a awesome grandma.</a:t>
            </a:r>
            <a:endParaRPr lang="en-US" sz="2000" dirty="0"/>
          </a:p>
        </p:txBody>
      </p:sp>
      <p:pic>
        <p:nvPicPr>
          <p:cNvPr id="4" name="Picture 3" descr="kate gp 1.jpg"/>
          <p:cNvPicPr>
            <a:picLocks noChangeAspect="1"/>
          </p:cNvPicPr>
          <p:nvPr/>
        </p:nvPicPr>
        <p:blipFill>
          <a:blip r:embed="rId2"/>
          <a:stretch>
            <a:fillRect/>
          </a:stretch>
        </p:blipFill>
        <p:spPr>
          <a:xfrm>
            <a:off x="5867400" y="248538"/>
            <a:ext cx="2851150" cy="1498533"/>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calhounkat\Local Settings\Temporary Internet Files\Content.IE5\BLTH89P8\MCj04349150000[1].png"/>
          <p:cNvPicPr>
            <a:picLocks noChangeAspect="1" noChangeArrowheads="1"/>
          </p:cNvPicPr>
          <p:nvPr/>
        </p:nvPicPr>
        <p:blipFill>
          <a:blip r:embed="rId2"/>
          <a:srcRect/>
          <a:stretch>
            <a:fillRect/>
          </a:stretch>
        </p:blipFill>
        <p:spPr bwMode="auto">
          <a:xfrm>
            <a:off x="1219200" y="1143000"/>
            <a:ext cx="5791200" cy="4114800"/>
          </a:xfrm>
          <a:prstGeom prst="rect">
            <a:avLst/>
          </a:prstGeom>
          <a:noFill/>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    Pop Pop</a:t>
            </a:r>
            <a:endParaRPr lang="en-US" dirty="0"/>
          </a:p>
        </p:txBody>
      </p:sp>
      <p:sp>
        <p:nvSpPr>
          <p:cNvPr id="3" name="Content Placeholder 2"/>
          <p:cNvSpPr>
            <a:spLocks noGrp="1"/>
          </p:cNvSpPr>
          <p:nvPr>
            <p:ph idx="1"/>
          </p:nvPr>
        </p:nvSpPr>
        <p:spPr/>
        <p:txBody>
          <a:bodyPr>
            <a:normAutofit/>
          </a:bodyPr>
          <a:lstStyle/>
          <a:p>
            <a:pPr>
              <a:buNone/>
            </a:pPr>
            <a:r>
              <a:rPr lang="en-US" sz="2000" dirty="0" smtClean="0"/>
              <a:t>Pop Pop is a really awesome grandpa. He always comes after school and just hangs out with me. He comes and helps me when I am sick and when ever I didn’t get through the finals of a contest and stuff like that</a:t>
            </a:r>
          </a:p>
          <a:p>
            <a:pPr>
              <a:buNone/>
            </a:pPr>
            <a:r>
              <a:rPr lang="en-US" sz="2000" dirty="0" smtClean="0"/>
              <a:t>One time I was at the water park and he had went to sit on a bench somewhere near the water park and you could walk to it but it was a long distance away. And we were sitting on the other side of the water park and I wondered off by myself and pop pop was the one who found me.  Pop </a:t>
            </a:r>
            <a:r>
              <a:rPr lang="en-US" sz="2000" dirty="0" err="1" smtClean="0"/>
              <a:t>Pop</a:t>
            </a:r>
            <a:r>
              <a:rPr lang="en-US" sz="2000" dirty="0" smtClean="0"/>
              <a:t> comes to all of my soccer games and he is really nice to me at the end of the game to me even if we won.</a:t>
            </a:r>
          </a:p>
          <a:p>
            <a:pPr>
              <a:buNone/>
            </a:pPr>
            <a:endParaRPr lang="en-US" sz="2000" dirty="0" smtClean="0"/>
          </a:p>
          <a:p>
            <a:pPr>
              <a:buNone/>
            </a:pPr>
            <a:r>
              <a:rPr lang="en-US" sz="2000" dirty="0" smtClean="0"/>
              <a:t>					</a:t>
            </a:r>
            <a:endParaRPr lang="en-US" sz="2000" dirty="0"/>
          </a:p>
        </p:txBody>
      </p:sp>
      <p:pic>
        <p:nvPicPr>
          <p:cNvPr id="1031" name="Picture 7" descr="C:\Documents and Settings\calhounkat\Local Settings\Temporary Internet Files\Content.IE5\BLTH89P8\MPj04364100000[1].jpg"/>
          <p:cNvPicPr>
            <a:picLocks noChangeAspect="1" noChangeArrowheads="1"/>
          </p:cNvPicPr>
          <p:nvPr/>
        </p:nvPicPr>
        <p:blipFill>
          <a:blip r:embed="rId2" cstate="print"/>
          <a:srcRect/>
          <a:stretch>
            <a:fillRect/>
          </a:stretch>
        </p:blipFill>
        <p:spPr bwMode="auto">
          <a:xfrm>
            <a:off x="1066800" y="5257800"/>
            <a:ext cx="2819400" cy="129540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Sue Sue</a:t>
            </a:r>
            <a:endParaRPr lang="en-US" dirty="0"/>
          </a:p>
        </p:txBody>
      </p:sp>
      <p:sp>
        <p:nvSpPr>
          <p:cNvPr id="3" name="Content Placeholder 2"/>
          <p:cNvSpPr>
            <a:spLocks noGrp="1"/>
          </p:cNvSpPr>
          <p:nvPr>
            <p:ph idx="1"/>
          </p:nvPr>
        </p:nvSpPr>
        <p:spPr/>
        <p:txBody>
          <a:bodyPr/>
          <a:lstStyle/>
          <a:p>
            <a:pPr>
              <a:buNone/>
            </a:pPr>
            <a:r>
              <a:rPr lang="en-US" dirty="0" smtClean="0"/>
              <a:t>Sue Sue is really nice.  She is really fun to spend the night with.  When I come home and my mom tells me that I am going to Sue Sue’s house I get really exited.  When I go to Sue Sue’s house we go to the tennis court and take her dog Ollie and we meet the other dogs in the neighborhood and the dogs run around and chase each other and it is really fun to go there with her.</a:t>
            </a:r>
            <a:endParaRPr lang="en-US" dirty="0"/>
          </a:p>
        </p:txBody>
      </p:sp>
      <p:pic>
        <p:nvPicPr>
          <p:cNvPr id="3074" name="Picture 2" descr="C:\Program Files\Microsoft Office\MEDIA\CAGCAT10\j0185604.wmf"/>
          <p:cNvPicPr>
            <a:picLocks noChangeAspect="1" noChangeArrowheads="1"/>
          </p:cNvPicPr>
          <p:nvPr/>
        </p:nvPicPr>
        <p:blipFill>
          <a:blip r:embed="rId2"/>
          <a:srcRect/>
          <a:stretch>
            <a:fillRect/>
          </a:stretch>
        </p:blipFill>
        <p:spPr bwMode="auto">
          <a:xfrm>
            <a:off x="5257800" y="4876800"/>
            <a:ext cx="2065630" cy="1600200"/>
          </a:xfrm>
          <a:prstGeom prst="rect">
            <a:avLst/>
          </a:prstGeom>
          <a:noFill/>
        </p:spPr>
      </p:pic>
      <p:pic>
        <p:nvPicPr>
          <p:cNvPr id="3076" name="Picture 4" descr="C:\Documents and Settings\calhounkat\Local Settings\Temporary Internet Files\Content.IE5\JA8LX5S9\MCj02342090000[1].wmf"/>
          <p:cNvPicPr>
            <a:picLocks noChangeAspect="1" noChangeArrowheads="1"/>
          </p:cNvPicPr>
          <p:nvPr/>
        </p:nvPicPr>
        <p:blipFill>
          <a:blip r:embed="rId3"/>
          <a:srcRect/>
          <a:stretch>
            <a:fillRect/>
          </a:stretch>
        </p:blipFill>
        <p:spPr bwMode="auto">
          <a:xfrm>
            <a:off x="533400" y="0"/>
            <a:ext cx="2290527" cy="1857469"/>
          </a:xfrm>
          <a:prstGeom prst="rect">
            <a:avLst/>
          </a:prstGeom>
          <a:noFill/>
        </p:spPr>
      </p:pic>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Stevie </a:t>
            </a:r>
            <a:endParaRPr lang="en-US" dirty="0"/>
          </a:p>
        </p:txBody>
      </p:sp>
      <p:sp>
        <p:nvSpPr>
          <p:cNvPr id="3" name="Content Placeholder 2"/>
          <p:cNvSpPr>
            <a:spLocks noGrp="1"/>
          </p:cNvSpPr>
          <p:nvPr>
            <p:ph idx="1"/>
          </p:nvPr>
        </p:nvSpPr>
        <p:spPr/>
        <p:txBody>
          <a:bodyPr/>
          <a:lstStyle/>
          <a:p>
            <a:pPr>
              <a:buNone/>
            </a:pPr>
            <a:r>
              <a:rPr lang="en-US" dirty="0" smtClean="0"/>
              <a:t>Stevie is my grandpa. He is really nice.  One time he bought me tickets to go to the mama mia Broadway show.  He also bought tickets for him and my grandma to take me to Annie the Broadway show. Stevie is really </a:t>
            </a:r>
            <a:r>
              <a:rPr lang="en-US" smtClean="0"/>
              <a:t>nice to </a:t>
            </a:r>
            <a:r>
              <a:rPr lang="en-US" dirty="0" smtClean="0"/>
              <a:t>me and treats me good.</a:t>
            </a:r>
            <a:endParaRPr lang="en-US" dirty="0"/>
          </a:p>
        </p:txBody>
      </p:sp>
      <p:pic>
        <p:nvPicPr>
          <p:cNvPr id="1026" name="Picture 2" descr="C:\Documents and Settings\calhounkat\Local Settings\Temporary Internet Files\Content.IE5\JA8LX5S9\MPj04331600000[1].jpg"/>
          <p:cNvPicPr>
            <a:picLocks noChangeAspect="1" noChangeArrowheads="1"/>
          </p:cNvPicPr>
          <p:nvPr/>
        </p:nvPicPr>
        <p:blipFill>
          <a:blip r:embed="rId2" cstate="print"/>
          <a:srcRect/>
          <a:stretch>
            <a:fillRect/>
          </a:stretch>
        </p:blipFill>
        <p:spPr bwMode="auto">
          <a:xfrm>
            <a:off x="2971800" y="4038600"/>
            <a:ext cx="3124200" cy="2667000"/>
          </a:xfrm>
          <a:prstGeom prst="rect">
            <a:avLst/>
          </a:prstGeom>
          <a:noFill/>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133</TotalTime>
  <Words>459</Words>
  <Application>Microsoft Office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My grandparents</vt:lpstr>
      <vt:lpstr>                   Meme</vt:lpstr>
      <vt:lpstr>Slide 3</vt:lpstr>
      <vt:lpstr>    Pop Pop</vt:lpstr>
      <vt:lpstr>                   Sue Sue</vt:lpstr>
      <vt:lpstr>                  Stevie </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dc:title>
  <dc:creator>calhounkat</dc:creator>
  <cp:lastModifiedBy>calhounkat</cp:lastModifiedBy>
  <cp:revision>16</cp:revision>
  <dcterms:created xsi:type="dcterms:W3CDTF">2009-03-31T18:40:39Z</dcterms:created>
  <dcterms:modified xsi:type="dcterms:W3CDTF">2009-04-21T18:57:14Z</dcterms:modified>
</cp:coreProperties>
</file>